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0" r:id="rId3"/>
    <p:sldId id="274" r:id="rId4"/>
    <p:sldId id="269" r:id="rId5"/>
    <p:sldId id="271" r:id="rId6"/>
    <p:sldId id="275" r:id="rId7"/>
    <p:sldId id="273" r:id="rId8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77" autoAdjust="0"/>
    <p:restoredTop sz="92923" autoAdjust="0"/>
  </p:normalViewPr>
  <p:slideViewPr>
    <p:cSldViewPr snapToGrid="0" showGuides="1">
      <p:cViewPr varScale="1">
        <p:scale>
          <a:sx n="99" d="100"/>
          <a:sy n="99" d="100"/>
        </p:scale>
        <p:origin x="18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6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41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D868164F-49E2-4BAC-B8E9-DE64D45CF8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685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6A4D9325-C0D2-4B4D-9EF7-33B24BBF0B8D}" type="datetime1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C906183C-F73C-45A6-9D3A-4920612BD8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4788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6183C-F73C-45A6-9D3A-4920612BD83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137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6183C-F73C-45A6-9D3A-4920612BD83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2717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6183C-F73C-45A6-9D3A-4920612BD83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339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6183C-F73C-45A6-9D3A-4920612BD83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16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6183C-F73C-45A6-9D3A-4920612BD83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5790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6183C-F73C-45A6-9D3A-4920612BD83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134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06183C-F73C-45A6-9D3A-4920612BD83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83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6A68-7771-4A29-A66C-E1670D789505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AEA2-CD8C-4939-BEC8-EAFE3C52F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809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6A68-7771-4A29-A66C-E1670D789505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AEA2-CD8C-4939-BEC8-EAFE3C52F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953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6A68-7771-4A29-A66C-E1670D789505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AEA2-CD8C-4939-BEC8-EAFE3C52F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71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6A68-7771-4A29-A66C-E1670D789505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AEA2-CD8C-4939-BEC8-EAFE3C52F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46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6A68-7771-4A29-A66C-E1670D789505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AEA2-CD8C-4939-BEC8-EAFE3C52F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6A68-7771-4A29-A66C-E1670D789505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AEA2-CD8C-4939-BEC8-EAFE3C52F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36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6A68-7771-4A29-A66C-E1670D789505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AEA2-CD8C-4939-BEC8-EAFE3C52F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68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6A68-7771-4A29-A66C-E1670D789505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AEA2-CD8C-4939-BEC8-EAFE3C52F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81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6A68-7771-4A29-A66C-E1670D789505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AEA2-CD8C-4939-BEC8-EAFE3C52F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47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6A68-7771-4A29-A66C-E1670D789505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AEA2-CD8C-4939-BEC8-EAFE3C52F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23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6A68-7771-4A29-A66C-E1670D789505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4AEA2-CD8C-4939-BEC8-EAFE3C52F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53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46A68-7771-4A29-A66C-E1670D789505}" type="datetimeFigureOut">
              <a:rPr kumimoji="1" lang="ja-JP" altLang="en-US" smtClean="0"/>
              <a:t>2025/6/24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4AEA2-CD8C-4939-BEC8-EAFE3C52F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02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046655"/>
            <a:ext cx="6858000" cy="16557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800"/>
              <a:t>所属団体・</a:t>
            </a:r>
            <a:r>
              <a:rPr kumimoji="1" lang="ja-JP" altLang="en-US" sz="2800" dirty="0"/>
              <a:t>部署</a:t>
            </a:r>
            <a:br>
              <a:rPr kumimoji="1" lang="en-US" altLang="ja-JP" sz="2800" dirty="0"/>
            </a:br>
            <a:r>
              <a:rPr kumimoji="1" lang="ja-JP" altLang="en-US" sz="2800" dirty="0"/>
              <a:t>肩書き　氏名</a:t>
            </a:r>
            <a:br>
              <a:rPr kumimoji="1" lang="en-US" altLang="ja-JP" sz="2800" dirty="0"/>
            </a:br>
            <a:br>
              <a:rPr kumimoji="1" lang="en-US" altLang="ja-JP" sz="2800" dirty="0"/>
            </a:b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5281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ja-JP" altLang="en-US" sz="3600" dirty="0"/>
              <a:t>あなたの団体等と団体における</a:t>
            </a:r>
            <a:br>
              <a:rPr kumimoji="1" lang="en-US" altLang="ja-JP" sz="3600" dirty="0"/>
            </a:br>
            <a:r>
              <a:rPr kumimoji="1" lang="ja-JP" altLang="en-US" sz="3600" dirty="0"/>
              <a:t>あなたの担当業務について説明下さい。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264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ja-JP" altLang="en-US" sz="3600" dirty="0"/>
              <a:t>「外国につながりを持つ子どもへの学習支援」に対して、あなたの団体が貢献できる強みと弱みは何だと思いますか？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92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ja-JP" altLang="en-US" dirty="0"/>
              <a:t>あなたが今回本研修で取り組みたい「テーマ」は何ですか？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テーマとは、団体等で取り組まれている様々な活動のなかで、本研修で特に焦点をあてたいものを指します。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（例）放課後日本語教室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（例）進路ガイダンス</a:t>
            </a:r>
          </a:p>
        </p:txBody>
      </p:sp>
    </p:spTree>
    <p:extLst>
      <p:ext uri="{BB962C8B-B14F-4D97-AF65-F5344CB8AC3E}">
        <p14:creationId xmlns:p14="http://schemas.microsoft.com/office/powerpoint/2010/main" val="1350742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kumimoji="1" lang="ja-JP" altLang="en-US" sz="3200" dirty="0"/>
              <a:t>その「テーマ」について取り組むことが、①あなたの地域、②あなたの団体においてなぜ必要なのかを教えて下さい。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383D2B13-AA6B-113D-F118-8C62C6AC5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2565"/>
            <a:ext cx="7886700" cy="4034397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1951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9B6599-A762-B5E2-C4A0-E0FD10B6E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839455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あなたの団体等で、子どものニーズをくみ取るためにどんな工夫をしているのか教えてください。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3D2B13-AA6B-113D-F118-8C62C6AC5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05413"/>
            <a:ext cx="7886700" cy="3571549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647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ja-JP" altLang="en-US" dirty="0"/>
              <a:t>今年度の取組課題充実に向け本講座で学びたいことをひとことで。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43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185</Words>
  <Application>Microsoft Office PowerPoint</Application>
  <PresentationFormat>画面に合わせる (4:3)</PresentationFormat>
  <Paragraphs>17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あなたの団体等と団体における あなたの担当業務について説明下さい。</vt:lpstr>
      <vt:lpstr>「外国につながりを持つ子どもへの学習支援」に対して、あなたの団体が貢献できる強みと弱みは何だと思いますか？</vt:lpstr>
      <vt:lpstr>あなたが今回本研修で取り組みたい「テーマ」は何ですか？</vt:lpstr>
      <vt:lpstr>その「テーマ」について取り組むことが、①あなたの地域、②あなたの団体においてなぜ必要なのかを教えて下さい。</vt:lpstr>
      <vt:lpstr>あなたの団体等で、子どものニーズをくみ取るためにどんな工夫をしているのか教えてください。</vt:lpstr>
      <vt:lpstr>今年度の取組課題充実に向け本講座で学びたいことをひとことで。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2022-06-16T04:31:19Z</dcterms:created>
  <dcterms:modified xsi:type="dcterms:W3CDTF">2025-06-24T04:33:54Z</dcterms:modified>
</cp:coreProperties>
</file>